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96ED8D1-FB22-4020-90EF-570B52E37C78}">
          <p14:sldIdLst>
            <p14:sldId id="256"/>
            <p14:sldId id="267"/>
            <p14:sldId id="268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6"/>
          </p14:sldIdLst>
        </p14:section>
        <p14:section name="Раздел без заголовка" id="{64327E76-43DE-41AF-AB25-1163EB64ABE0}">
          <p14:sldIdLst/>
        </p14:section>
        <p14:section name="Раздел без заголовка" id="{46A03C5A-45CD-4AA5-84C7-D4D027BF151B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7" d="100"/>
          <a:sy n="97" d="100"/>
        </p:scale>
        <p:origin x="-210" y="2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12/14/2018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12/14/2018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12/14/2018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12/14/2018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12/14/2018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Маркетинговое планирование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Фитнес центра </a:t>
            </a:r>
            <a:r>
              <a:rPr lang="en-US" dirty="0" smtClean="0"/>
              <a:t>Start Line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604" y="4881601"/>
            <a:ext cx="10572000" cy="1854049"/>
          </a:xfrm>
        </p:spPr>
        <p:txBody>
          <a:bodyPr>
            <a:normAutofit/>
          </a:bodyPr>
          <a:lstStyle/>
          <a:p>
            <a:r>
              <a:rPr lang="ru-RU" dirty="0" smtClean="0"/>
              <a:t>Студенты </a:t>
            </a:r>
            <a:r>
              <a:rPr lang="ru-RU" dirty="0" smtClean="0"/>
              <a:t>ЧТТиС</a:t>
            </a:r>
          </a:p>
          <a:p>
            <a:r>
              <a:rPr lang="ru-RU" dirty="0" err="1" smtClean="0"/>
              <a:t>Акентьеыв</a:t>
            </a:r>
            <a:r>
              <a:rPr lang="ru-RU" dirty="0" smtClean="0"/>
              <a:t> Виктория</a:t>
            </a:r>
          </a:p>
          <a:p>
            <a:r>
              <a:rPr lang="ru-RU" dirty="0" smtClean="0"/>
              <a:t>Константинова Наталья</a:t>
            </a:r>
          </a:p>
        </p:txBody>
      </p:sp>
    </p:spTree>
    <p:extLst>
      <p:ext uri="{BB962C8B-B14F-4D97-AF65-F5344CB8AC3E}">
        <p14:creationId xmlns:p14="http://schemas.microsoft.com/office/powerpoint/2010/main" val="35163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Стратегия ценообразования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Стратегия средних цен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026" y="2073294"/>
            <a:ext cx="6295194" cy="393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0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Каналы сбыта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1.Местные продажи</a:t>
            </a:r>
          </a:p>
          <a:p>
            <a:r>
              <a:rPr lang="ru-RU" dirty="0" smtClean="0"/>
              <a:t>2.Виртуальные продажи</a:t>
            </a:r>
          </a:p>
          <a:p>
            <a:r>
              <a:rPr lang="ru-RU" dirty="0" smtClean="0"/>
              <a:t>3.Продажи через агентов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592" y="2044221"/>
            <a:ext cx="6242304" cy="467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92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Обязанности членов команды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Совместная работа в команде!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670" y="1935780"/>
            <a:ext cx="3785616" cy="471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Выбранная стратегия</a:t>
            </a:r>
            <a:br>
              <a:rPr lang="ru-RU" dirty="0" smtClean="0"/>
            </a:br>
            <a:r>
              <a:rPr lang="ru-RU" dirty="0"/>
              <a:t>По </a:t>
            </a:r>
            <a:r>
              <a:rPr lang="ru-RU" dirty="0" smtClean="0"/>
              <a:t>матрице </a:t>
            </a:r>
            <a:r>
              <a:rPr lang="ru-RU" dirty="0" smtClean="0"/>
              <a:t>«</a:t>
            </a:r>
            <a:r>
              <a:rPr lang="ru-RU" dirty="0" err="1" smtClean="0"/>
              <a:t>Ансоффа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67437"/>
            <a:ext cx="7006107" cy="48226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47020" y="2305318"/>
            <a:ext cx="4404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</a:t>
            </a:r>
            <a:r>
              <a:rPr lang="ru-RU" dirty="0" smtClean="0"/>
              <a:t>матрице «</a:t>
            </a:r>
            <a:r>
              <a:rPr lang="ru-RU" dirty="0" err="1" smtClean="0"/>
              <a:t>Ансоффа</a:t>
            </a:r>
            <a:r>
              <a:rPr lang="ru-RU" dirty="0" smtClean="0"/>
              <a:t>» мы сделали вывод, что нам подходит</a:t>
            </a:r>
          </a:p>
          <a:p>
            <a:r>
              <a:rPr lang="ru-RU" dirty="0" smtClean="0"/>
              <a:t> «Стратегия совершенствования деятельности»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991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28789"/>
            <a:ext cx="12192000" cy="716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07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0522" y="575977"/>
            <a:ext cx="5075582" cy="970450"/>
          </a:xfrm>
        </p:spPr>
        <p:txBody>
          <a:bodyPr/>
          <a:lstStyle/>
          <a:p>
            <a:r>
              <a:rPr lang="ru-RU" sz="9600" dirty="0" smtClean="0"/>
              <a:t>Цель</a:t>
            </a:r>
            <a:endParaRPr lang="ru-RU" sz="9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Создать максимально качественный продукт</a:t>
            </a:r>
            <a:r>
              <a:rPr lang="ru-RU" sz="4000" dirty="0" smtClean="0"/>
              <a:t>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434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Поставленные нами задачи.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Анализ </a:t>
            </a:r>
            <a:r>
              <a:rPr lang="ru-RU" dirty="0" smtClean="0"/>
              <a:t>рынка</a:t>
            </a:r>
          </a:p>
          <a:p>
            <a:r>
              <a:rPr lang="ru-RU" dirty="0" smtClean="0"/>
              <a:t>2.Объективная оценка спроса и потребностей</a:t>
            </a:r>
          </a:p>
          <a:p>
            <a:r>
              <a:rPr lang="ru-RU" dirty="0" smtClean="0"/>
              <a:t>3.План для осуществления </a:t>
            </a:r>
            <a:endParaRPr lang="ru-RU" dirty="0" smtClean="0"/>
          </a:p>
          <a:p>
            <a:r>
              <a:rPr lang="ru-RU" dirty="0" smtClean="0"/>
              <a:t>Анализ работы фитнес центра</a:t>
            </a:r>
          </a:p>
          <a:p>
            <a:r>
              <a:rPr lang="ru-RU" dirty="0" smtClean="0"/>
              <a:t>Корректировка плана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924" y="2383895"/>
            <a:ext cx="5379076" cy="33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6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Маркетинговый цикл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1.Анализ</a:t>
            </a:r>
          </a:p>
          <a:p>
            <a:r>
              <a:rPr lang="ru-RU" dirty="0" smtClean="0"/>
              <a:t>2.Разработка плана по выполнению </a:t>
            </a:r>
          </a:p>
          <a:p>
            <a:r>
              <a:rPr lang="ru-RU" dirty="0" smtClean="0"/>
              <a:t>3.Выполнение плана </a:t>
            </a:r>
          </a:p>
          <a:p>
            <a:r>
              <a:rPr lang="ru-RU" dirty="0" smtClean="0"/>
              <a:t>4.Анализ результатов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762" y="1052780"/>
            <a:ext cx="571500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5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Маркетинговые инструменты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1.Качество</a:t>
            </a:r>
          </a:p>
          <a:p>
            <a:r>
              <a:rPr lang="ru-RU" dirty="0" smtClean="0"/>
              <a:t>2.Цена</a:t>
            </a:r>
          </a:p>
          <a:p>
            <a:r>
              <a:rPr lang="ru-RU" dirty="0" smtClean="0"/>
              <a:t>3.Реклама</a:t>
            </a:r>
          </a:p>
          <a:p>
            <a:r>
              <a:rPr lang="ru-RU" dirty="0" smtClean="0"/>
              <a:t>4.Асоортимент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909" y="2174233"/>
            <a:ext cx="5715000" cy="368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79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103031"/>
            <a:ext cx="10571998" cy="1314607"/>
          </a:xfrm>
        </p:spPr>
        <p:txBody>
          <a:bodyPr/>
          <a:lstStyle/>
          <a:p>
            <a:r>
              <a:rPr lang="ru-RU" dirty="0" smtClean="0"/>
              <a:t>Оценка внешних и </a:t>
            </a:r>
            <a:r>
              <a:rPr lang="ru-RU" dirty="0" smtClean="0"/>
              <a:t>внутренних факторов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Анализ плюсов и минусов </a:t>
            </a:r>
          </a:p>
        </p:txBody>
      </p:sp>
    </p:spTree>
    <p:extLst>
      <p:ext uri="{BB962C8B-B14F-4D97-AF65-F5344CB8AC3E}">
        <p14:creationId xmlns:p14="http://schemas.microsoft.com/office/powerpoint/2010/main" val="303929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Планируемый бюджет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9771" y="755186"/>
            <a:ext cx="10554574" cy="3185750"/>
          </a:xfrm>
        </p:spPr>
        <p:txBody>
          <a:bodyPr/>
          <a:lstStyle/>
          <a:p>
            <a:r>
              <a:rPr lang="ru-RU" dirty="0" smtClean="0"/>
              <a:t>Наше планирование показало, что наш бюджет составляет 21500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31" y="2730321"/>
            <a:ext cx="6963177" cy="390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90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TM03457503[[fn=Цитаты]]</Template>
  <TotalTime>92</TotalTime>
  <Words>115</Words>
  <Application>Microsoft Office PowerPoint</Application>
  <PresentationFormat>Произвольный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Цитаты</vt:lpstr>
      <vt:lpstr>Маркетинговое планирование Фитнес центра Start Line</vt:lpstr>
      <vt:lpstr>Выбранная стратегия По матрице «Ансоффа»</vt:lpstr>
      <vt:lpstr>Презентация PowerPoint</vt:lpstr>
      <vt:lpstr>Цель</vt:lpstr>
      <vt:lpstr>Поставленные нами задачи.</vt:lpstr>
      <vt:lpstr>Маркетинговый цикл</vt:lpstr>
      <vt:lpstr>Маркетинговые инструменты </vt:lpstr>
      <vt:lpstr>Оценка внешних и внутренних факторов </vt:lpstr>
      <vt:lpstr>Планируемый бюджет </vt:lpstr>
      <vt:lpstr>Стратегия ценообразования</vt:lpstr>
      <vt:lpstr>Каналы сбыта</vt:lpstr>
      <vt:lpstr>Обязанности членов команды</vt:lpstr>
    </vt:vector>
  </TitlesOfParts>
  <Company>8127343Ministerstvo obrazovanija RH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Маркетинговая стратегия  Фитнес центра Start Line</dc:title>
  <dc:creator>itadmin</dc:creator>
  <cp:lastModifiedBy>user</cp:lastModifiedBy>
  <cp:revision>9</cp:revision>
  <dcterms:created xsi:type="dcterms:W3CDTF">2018-12-14T01:41:03Z</dcterms:created>
  <dcterms:modified xsi:type="dcterms:W3CDTF">2018-12-14T03:17:59Z</dcterms:modified>
</cp:coreProperties>
</file>